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2"/>
  </p:notesMasterIdLst>
  <p:sldIdLst>
    <p:sldId id="278" r:id="rId2"/>
    <p:sldId id="298" r:id="rId3"/>
    <p:sldId id="299" r:id="rId4"/>
    <p:sldId id="276" r:id="rId5"/>
    <p:sldId id="281" r:id="rId6"/>
    <p:sldId id="259" r:id="rId7"/>
    <p:sldId id="280" r:id="rId8"/>
    <p:sldId id="297" r:id="rId9"/>
    <p:sldId id="296" r:id="rId10"/>
    <p:sldId id="274" r:id="rId11"/>
    <p:sldId id="273" r:id="rId12"/>
    <p:sldId id="258" r:id="rId13"/>
    <p:sldId id="284" r:id="rId14"/>
    <p:sldId id="256" r:id="rId15"/>
    <p:sldId id="272" r:id="rId16"/>
    <p:sldId id="261" r:id="rId17"/>
    <p:sldId id="267" r:id="rId18"/>
    <p:sldId id="268" r:id="rId19"/>
    <p:sldId id="269" r:id="rId20"/>
    <p:sldId id="270" r:id="rId21"/>
    <p:sldId id="277" r:id="rId22"/>
    <p:sldId id="279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</p:sldIdLst>
  <p:sldSz cx="9906000" cy="6858000" type="A4"/>
  <p:notesSz cx="6858000" cy="9144000"/>
  <p:defaultTextStyle>
    <a:defPPr>
      <a:defRPr lang="en-U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535" userDrawn="1">
          <p15:clr>
            <a:srgbClr val="A4A3A4"/>
          </p15:clr>
        </p15:guide>
        <p15:guide id="3" pos="15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B3E"/>
    <a:srgbClr val="C52C1A"/>
    <a:srgbClr val="ED3340"/>
    <a:srgbClr val="3669CB"/>
    <a:srgbClr val="09202F"/>
    <a:srgbClr val="E4E3DC"/>
    <a:srgbClr val="4B5B65"/>
    <a:srgbClr val="DCDC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84967" autoAdjust="0"/>
  </p:normalViewPr>
  <p:slideViewPr>
    <p:cSldViewPr snapToGrid="0" snapToObjects="1">
      <p:cViewPr varScale="1">
        <p:scale>
          <a:sx n="130" d="100"/>
          <a:sy n="130" d="100"/>
        </p:scale>
        <p:origin x="2160" y="96"/>
      </p:cViewPr>
      <p:guideLst>
        <p:guide orient="horz" pos="3612"/>
        <p:guide pos="535"/>
        <p:guide pos="1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40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3-4C65-B5D4-7AE656FE1B9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3-4C65-B5D4-7AE656FE1B9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3-4C65-B5D4-7AE656FE1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859520"/>
        <c:axId val="221856384"/>
      </c:barChart>
      <c:catAx>
        <c:axId val="2218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1856384"/>
        <c:crosses val="autoZero"/>
        <c:auto val="1"/>
        <c:lblAlgn val="ctr"/>
        <c:lblOffset val="100"/>
        <c:noMultiLvlLbl val="0"/>
      </c:catAx>
      <c:valAx>
        <c:axId val="2218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1859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8D27-E2EF-41F5-8521-84E295FD6031}" type="datetimeFigureOut">
              <a:rPr lang="da-DK" smtClean="0"/>
              <a:t>03-06-2019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2237-155A-40F2-8690-E6310923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90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2237-155A-40F2-8690-E631092300D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93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2237-155A-40F2-8690-E631092300DC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0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ige m webadresse"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668" y="2130426"/>
            <a:ext cx="6934200" cy="1470025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B2B3E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668" y="3886200"/>
            <a:ext cx="6934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B2B3E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baseline="0" smtClean="0">
                <a:solidFill>
                  <a:srgbClr val="0B2B3E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</a:lstStyle>
          <a:p>
            <a:fld id="{141DC2A5-2188-2942-AF7E-EA7319CFC1E0}" type="datetimeFigureOut">
              <a:rPr lang="en-US" smtClean="0"/>
              <a:t>6/3/2019</a:t>
            </a:fld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B2B3E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125869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om over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8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blå overhead med webadresse">
    <p:bg>
      <p:bgPr>
        <a:solidFill>
          <a:srgbClr val="366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E4E3DC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331829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blå tom over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88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41DC2A5-2188-2942-AF7E-EA7319CFC1E0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084D-C3EB-3F49-8FE6-8B89ED567C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41DC2A5-2188-2942-AF7E-EA7319CFC1E0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084D-C3EB-3F49-8FE6-8B89ED567C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overhead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41DC2A5-2188-2942-AF7E-EA7319CFC1E0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084D-C3EB-3F49-8FE6-8B89ED567C61}" type="slidenum">
              <a:rPr lang="en-US" smtClean="0"/>
              <a:t>‹nr.›</a:t>
            </a:fld>
            <a:endParaRPr lang="en-US"/>
          </a:p>
        </p:txBody>
      </p:sp>
      <p:graphicFrame>
        <p:nvGraphicFramePr>
          <p:cNvPr id="10" name="Diagram 9"/>
          <p:cNvGraphicFramePr/>
          <p:nvPr userDrawn="1">
            <p:extLst>
              <p:ext uri="{D42A27DB-BD31-4B8C-83A1-F6EECF244321}">
                <p14:modId xmlns:p14="http://schemas.microsoft.com/office/powerpoint/2010/main" val="196035484"/>
              </p:ext>
            </p:extLst>
          </p:nvPr>
        </p:nvGraphicFramePr>
        <p:xfrm>
          <a:off x="1651000" y="1789341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53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eige overhead m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1469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om ov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2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eblå overhead med webadr.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 userDrawn="1"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E4E3DC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92287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eblå tom overhead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23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overhead m. webadr.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E4E3DC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130965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overhead uden webadr.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56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overhead med webadresse">
    <p:bg>
      <p:bgPr>
        <a:solidFill>
          <a:srgbClr val="C52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E4E3DC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4520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tom overhead ">
    <p:bg>
      <p:bgPr>
        <a:solidFill>
          <a:srgbClr val="C52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5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verhead med webadres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34342" y="6043916"/>
            <a:ext cx="1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E4E3DC"/>
                </a:solidFill>
                <a:latin typeface="Montserrat ExtraBold"/>
                <a:cs typeface="Montserrat ExtraBold"/>
              </a:rPr>
              <a:t>prosa.dk</a:t>
            </a:r>
          </a:p>
        </p:txBody>
      </p:sp>
    </p:spTree>
    <p:extLst>
      <p:ext uri="{BB962C8B-B14F-4D97-AF65-F5344CB8AC3E}">
        <p14:creationId xmlns:p14="http://schemas.microsoft.com/office/powerpoint/2010/main" val="22537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60149"/>
            <a:ext cx="8915400" cy="1140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81605"/>
            <a:ext cx="8915400" cy="434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084D-C3EB-3F49-8FE6-8B89ED567C6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4" r:id="rId3"/>
    <p:sldLayoutId id="2147483766" r:id="rId4"/>
    <p:sldLayoutId id="2147483736" r:id="rId5"/>
    <p:sldLayoutId id="2147483767" r:id="rId6"/>
    <p:sldLayoutId id="2147483752" r:id="rId7"/>
    <p:sldLayoutId id="2147483768" r:id="rId8"/>
    <p:sldLayoutId id="2147483753" r:id="rId9"/>
    <p:sldLayoutId id="2147483769" r:id="rId10"/>
    <p:sldLayoutId id="2147483770" r:id="rId11"/>
    <p:sldLayoutId id="2147483737" r:id="rId12"/>
    <p:sldLayoutId id="2147483738" r:id="rId13"/>
    <p:sldLayoutId id="2147483739" r:id="rId14"/>
    <p:sldLayoutId id="2147483740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9202F"/>
        </a:buClr>
        <a:buSzPct val="125000"/>
        <a:buFont typeface="Montserrat" panose="00000500000000000000" pitchFamily="50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logo_payoff_sort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448199"/>
            <a:ext cx="4366072" cy="160356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410398" y="1119329"/>
            <a:ext cx="693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0B2B3E"/>
                </a:solidFill>
                <a:latin typeface="Montserrat ExtraBold" panose="00000900000000000000" pitchFamily="50" charset="0"/>
              </a:rPr>
              <a:t>Overskrift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551" y="3879850"/>
            <a:ext cx="5756029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175" y="1162663"/>
            <a:ext cx="367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4E3DC"/>
                </a:solidFill>
                <a:latin typeface="Montserrat ExtraBold" panose="00000900000000000000" pitchFamily="50" charset="0"/>
                <a:cs typeface="Montserrat ExtraBold"/>
              </a:rPr>
              <a:t>Overskrift</a:t>
            </a:r>
            <a:r>
              <a:rPr lang="en-US" sz="3200" dirty="0">
                <a:solidFill>
                  <a:srgbClr val="C52C1A"/>
                </a:solidFill>
                <a:latin typeface="Montserrat SemiBold" panose="00000700000000000000" pitchFamily="50" charset="0"/>
                <a:cs typeface="Montserrat ExtraBold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6175" y="1956069"/>
            <a:ext cx="4502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Sådan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kan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du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fx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bruge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megagrafikkerne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. Du finder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dem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på H://afd/alle/grafiske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produkter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–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hent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dem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ind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som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billeder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eller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kopiere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dem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fra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 slide </a:t>
            </a:r>
            <a:r>
              <a:rPr lang="en-US" sz="2400" dirty="0" err="1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nr</a:t>
            </a:r>
            <a:r>
              <a:rPr lang="en-US" sz="2400" dirty="0">
                <a:solidFill>
                  <a:srgbClr val="E4E3DC"/>
                </a:solidFill>
                <a:latin typeface="Montserrat" panose="00000500000000000000" pitchFamily="50" charset="0"/>
                <a:cs typeface="Montserrat"/>
              </a:rPr>
              <a:t>. 2.</a:t>
            </a:r>
          </a:p>
          <a:p>
            <a:endParaRPr lang="en-US" sz="2400" dirty="0">
              <a:solidFill>
                <a:srgbClr val="E4E3DC"/>
              </a:solidFill>
              <a:latin typeface="Montserrat" panose="00000500000000000000" pitchFamily="50" charset="0"/>
              <a:cs typeface="Montserrat"/>
            </a:endParaRPr>
          </a:p>
          <a:p>
            <a:endParaRPr lang="en-US" sz="3200" dirty="0">
              <a:solidFill>
                <a:srgbClr val="E4E3DC"/>
              </a:solidFill>
              <a:latin typeface="Montserrat" panose="00000500000000000000" pitchFamily="50" charset="0"/>
              <a:cs typeface="Montserrat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6598" y="-2473883"/>
            <a:ext cx="6718804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2198" y="1764394"/>
            <a:ext cx="477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759" y="1158563"/>
            <a:ext cx="575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Overskrift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55" y="3550394"/>
            <a:ext cx="5773612" cy="56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grå-1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23874" r="38439" b="61937"/>
          <a:stretch/>
        </p:blipFill>
        <p:spPr>
          <a:xfrm>
            <a:off x="6427974" y="4514044"/>
            <a:ext cx="2569202" cy="1035758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2048418" y="1174818"/>
            <a:ext cx="7240858" cy="308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>
                <a:solidFill>
                  <a:srgbClr val="09202F"/>
                </a:solidFill>
                <a:latin typeface="Montserrat ExtraBold" panose="00000900000000000000" pitchFamily="50" charset="0"/>
              </a:rPr>
              <a:t>Nye slides – gode råd</a:t>
            </a:r>
          </a:p>
          <a:p>
            <a:pPr algn="r"/>
            <a:endParaRPr lang="da-DK" sz="2000" dirty="0">
              <a:solidFill>
                <a:srgbClr val="DCDCD5"/>
              </a:solidFill>
              <a:latin typeface="Montserrat Medium" panose="00000600000000000000" pitchFamily="50" charset="0"/>
            </a:endParaRPr>
          </a:p>
          <a:p>
            <a:pPr algn="r">
              <a:spcAft>
                <a:spcPts val="600"/>
              </a:spcAft>
            </a:pPr>
            <a:r>
              <a:rPr lang="da-DK" sz="2000" dirty="0">
                <a:solidFill>
                  <a:srgbClr val="0B2B3E"/>
                </a:solidFill>
                <a:latin typeface="Montserrat Medium" panose="00000600000000000000" pitchFamily="50" charset="0"/>
              </a:rPr>
              <a:t>Følg den nye designmanual.</a:t>
            </a:r>
          </a:p>
          <a:p>
            <a:pPr algn="r">
              <a:spcAft>
                <a:spcPts val="600"/>
              </a:spcAft>
            </a:pPr>
            <a:r>
              <a:rPr lang="da-DK" sz="2000" dirty="0">
                <a:solidFill>
                  <a:srgbClr val="0B2B3E"/>
                </a:solidFill>
                <a:latin typeface="Montserrat Medium" panose="00000600000000000000" pitchFamily="50" charset="0"/>
              </a:rPr>
              <a:t>Få altid flere øjne på.</a:t>
            </a:r>
          </a:p>
          <a:p>
            <a:pPr algn="r">
              <a:spcAft>
                <a:spcPts val="600"/>
              </a:spcAft>
            </a:pPr>
            <a:r>
              <a:rPr lang="da-DK" sz="2000" dirty="0">
                <a:solidFill>
                  <a:srgbClr val="0B2B3E"/>
                </a:solidFill>
                <a:latin typeface="Montserrat Medium" panose="00000600000000000000" pitchFamily="50" charset="0"/>
              </a:rPr>
              <a:t>Vejledning af Sandrine og Jetthe.</a:t>
            </a:r>
          </a:p>
          <a:p>
            <a:pPr algn="r">
              <a:spcAft>
                <a:spcPts val="600"/>
              </a:spcAft>
            </a:pPr>
            <a:r>
              <a:rPr lang="da-DK" sz="2000" dirty="0">
                <a:solidFill>
                  <a:srgbClr val="0B2B3E"/>
                </a:solidFill>
                <a:latin typeface="Montserrat Medium" panose="00000600000000000000" pitchFamily="50" charset="0"/>
              </a:rPr>
              <a:t>Hellere for lidt tekst end for meget på dine slides. </a:t>
            </a:r>
          </a:p>
          <a:p>
            <a:pPr algn="r"/>
            <a:endParaRPr lang="da-DK" dirty="0">
              <a:solidFill>
                <a:srgbClr val="0B2B3E"/>
              </a:solidFill>
              <a:latin typeface="Montserrat Light" panose="00000400000000000000" pitchFamily="50" charset="0"/>
            </a:endParaRPr>
          </a:p>
          <a:p>
            <a:pPr algn="r"/>
            <a:r>
              <a:rPr lang="da-DK" dirty="0">
                <a:solidFill>
                  <a:srgbClr val="DCDCD5"/>
                </a:solidFill>
                <a:latin typeface="Montserrat Light" panose="00000400000000000000" pitchFamily="50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667" y="-1797050"/>
            <a:ext cx="52210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331" y="1122430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Dette er en </a:t>
            </a:r>
            <a:b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</a:br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breaker side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668" y="3175168"/>
            <a:ext cx="5722017" cy="56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grå-1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23874" r="38439" b="61937"/>
          <a:stretch/>
        </p:blipFill>
        <p:spPr>
          <a:xfrm>
            <a:off x="2302346" y="2339604"/>
            <a:ext cx="5268820" cy="21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552" y="1141002"/>
            <a:ext cx="299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52C1A"/>
                </a:solidFill>
                <a:latin typeface="Montserrat ExtraBold" panose="00000900000000000000" pitchFamily="50" charset="0"/>
                <a:cs typeface="Montserrat ExtraBold"/>
              </a:rPr>
              <a:t>Dagsorden</a:t>
            </a:r>
            <a:endParaRPr lang="en-US" sz="3200" dirty="0">
              <a:solidFill>
                <a:srgbClr val="C52C1A"/>
              </a:solidFill>
              <a:latin typeface="Montserrat ExtraBold" panose="00000900000000000000" pitchFamily="50" charset="0"/>
              <a:cs typeface="Montserrat Extra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840" y="1875410"/>
            <a:ext cx="1703359" cy="345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nr. 1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nr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. 2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nr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. 3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nr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. 4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nr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. 5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Punkt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nr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 SemiBold"/>
              </a:rPr>
              <a:t>. 6</a:t>
            </a:r>
          </a:p>
          <a:p>
            <a:endParaRPr lang="en-US" sz="1600" dirty="0">
              <a:solidFill>
                <a:srgbClr val="E4E3DC"/>
              </a:solidFill>
              <a:latin typeface="Montserrat SemiBold"/>
              <a:cs typeface="Montserrat SemiBold"/>
            </a:endParaRPr>
          </a:p>
          <a:p>
            <a:endParaRPr lang="en-US" sz="1600" dirty="0">
              <a:solidFill>
                <a:srgbClr val="E4E3DC"/>
              </a:solidFill>
              <a:latin typeface="Montserrat SemiBold"/>
              <a:cs typeface="Montserrat SemiBold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493" y="-997128"/>
            <a:ext cx="477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489" y="2370333"/>
            <a:ext cx="4260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Dette er en </a:t>
            </a:r>
          </a:p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Breaker side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0316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4E3DC"/>
                </a:solidFill>
                <a:latin typeface="Montserrat"/>
                <a:cs typeface="Montserrat"/>
              </a:rPr>
              <a:t>Med </a:t>
            </a:r>
            <a:r>
              <a:rPr lang="en-US" sz="1600" dirty="0" err="1">
                <a:solidFill>
                  <a:srgbClr val="E4E3DC"/>
                </a:solidFill>
                <a:latin typeface="Montserrat"/>
                <a:cs typeface="Montserrat"/>
              </a:rPr>
              <a:t>overskrift</a:t>
            </a:r>
            <a:r>
              <a:rPr lang="en-US" sz="1600" dirty="0">
                <a:solidFill>
                  <a:srgbClr val="E4E3DC"/>
                </a:solidFill>
                <a:latin typeface="Montserrat"/>
                <a:cs typeface="Montserrat"/>
              </a:rPr>
              <a:t> og </a:t>
            </a:r>
          </a:p>
          <a:p>
            <a:pPr algn="ctr"/>
            <a:r>
              <a:rPr lang="en-US" sz="1600" dirty="0">
                <a:solidFill>
                  <a:srgbClr val="E4E3DC"/>
                </a:solidFill>
                <a:latin typeface="Montserrat"/>
                <a:cs typeface="Montserrat"/>
              </a:rPr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46665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9068" y="2542659"/>
            <a:ext cx="5376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Alle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elsker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et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godt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quote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sit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amet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,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consectetur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adipiscing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elit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urna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in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scelerisque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placerat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,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velit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nulla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venenatis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quam,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eget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suscipit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ex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neque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eu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odio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.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Nulla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gravida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vehicula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dign</a:t>
            </a:r>
            <a:r>
              <a:rPr lang="en-US" sz="2000" dirty="0">
                <a:solidFill>
                  <a:srgbClr val="E4E3DC"/>
                </a:solidFill>
                <a:latin typeface="Montserrat SemiBold"/>
                <a:cs typeface="Montserrat SemiBold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3557" y="4860458"/>
            <a:ext cx="2156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C52C1A"/>
                </a:solidFill>
                <a:latin typeface="Montserrat"/>
                <a:cs typeface="Montserrat"/>
              </a:rPr>
              <a:t>Navn Efternavn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49B7D77-0914-4708-B6CA-3FEC1B144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9205" y="2628045"/>
            <a:ext cx="337901" cy="34490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3BD0400-A5AB-4A3E-BFD6-1BC1EF30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1748" y="4308275"/>
            <a:ext cx="337901" cy="3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2609" y="1770396"/>
            <a:ext cx="3757065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pellentesque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commodo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Ligula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neque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in. Justo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vehicula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aliquam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mollis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ornare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felis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accumsan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dignissim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dui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sed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amet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vestibulum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congue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est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primis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Eu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qui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tincidunt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risus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ad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leo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ut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donec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sit lacus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proin</a:t>
            </a:r>
            <a:endParaRPr lang="en-US" sz="2000" dirty="0">
              <a:solidFill>
                <a:srgbClr val="E4E3DC"/>
              </a:solidFill>
              <a:latin typeface="Montserrat Medium" panose="00000600000000000000" pitchFamily="50" charset="0"/>
              <a:cs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010" y="1766359"/>
            <a:ext cx="4051805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Turpis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sodales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sem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sagittis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urna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suspendisse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egestas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justo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nulla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tempor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nunc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a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arcu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sed.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et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nonummy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vel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magna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vivamus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erat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diam. Dolor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odio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feugiat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mollis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wisi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viverra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Semper in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tempor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Interdum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 ac.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Consectetuer</a:t>
            </a:r>
            <a:endParaRPr lang="en-US" sz="1600" dirty="0">
              <a:solidFill>
                <a:srgbClr val="E4E3DC"/>
              </a:solidFill>
              <a:latin typeface="Montserrat Medium" panose="00000600000000000000" pitchFamily="50" charset="0"/>
              <a:cs typeface="Montserra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26" y="1160902"/>
            <a:ext cx="2623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Caption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2609" y="1168046"/>
            <a:ext cx="277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25092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y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1268413"/>
            <a:ext cx="2944985" cy="441747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397834" y="1777126"/>
            <a:ext cx="4893650" cy="32534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Turpis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sodales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sem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sagittis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urna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suspendisse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egestas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justo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nulla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tempor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nunc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a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arcu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sed.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Diam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et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nonummy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vel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magna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vivamus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erat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diam. Dolor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odio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feugiat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mollis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wisi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viverra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Semper in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tempor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Interdum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 ac.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Consectetuer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eget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ac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urna</a:t>
            </a:r>
            <a:r>
              <a:rPr lang="en-US" sz="20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lorem </a:t>
            </a:r>
            <a:r>
              <a:rPr lang="en-US" sz="20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odit</a:t>
            </a:r>
            <a:endParaRPr lang="en-US" sz="2000" dirty="0">
              <a:solidFill>
                <a:srgbClr val="E4E3DC"/>
              </a:solidFill>
              <a:latin typeface="Montserrat Medium" panose="00000600000000000000" pitchFamily="50" charset="0"/>
              <a:cs typeface="Montserrat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397834" y="1169320"/>
            <a:ext cx="2817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842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4843978"/>
            <a:ext cx="1600089" cy="587212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4829021"/>
            <a:ext cx="1638445" cy="407559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461260"/>
            <a:ext cx="1637673" cy="601483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2468897"/>
            <a:ext cx="1638054" cy="405576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3250209"/>
            <a:ext cx="1683525" cy="617832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3256545"/>
            <a:ext cx="1638446" cy="405673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4055507"/>
            <a:ext cx="1637673" cy="601005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4044290"/>
            <a:ext cx="1618745" cy="402659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1671997"/>
            <a:ext cx="1638532" cy="601797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1679458"/>
            <a:ext cx="1637671" cy="407367"/>
          </a:xfrm>
          <a:prstGeom prst="rect">
            <a:avLst/>
          </a:prstGeom>
        </p:spPr>
      </p:pic>
      <p:pic>
        <p:nvPicPr>
          <p:cNvPr id="42" name="Billed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5" y="2436597"/>
            <a:ext cx="1655999" cy="410019"/>
          </a:xfrm>
          <a:prstGeom prst="rect">
            <a:avLst/>
          </a:prstGeom>
        </p:spPr>
      </p:pic>
      <p:pic>
        <p:nvPicPr>
          <p:cNvPr id="43" name="Billed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1676378"/>
            <a:ext cx="1651894" cy="606224"/>
          </a:xfrm>
          <a:prstGeom prst="rect">
            <a:avLst/>
          </a:prstGeom>
        </p:spPr>
      </p:pic>
      <p:pic>
        <p:nvPicPr>
          <p:cNvPr id="45" name="Billed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3" y="3391596"/>
            <a:ext cx="1738557" cy="427181"/>
          </a:xfrm>
          <a:prstGeom prst="rect">
            <a:avLst/>
          </a:prstGeom>
        </p:spPr>
      </p:pic>
      <p:pic>
        <p:nvPicPr>
          <p:cNvPr id="46" name="Billed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3" y="3972772"/>
            <a:ext cx="1806038" cy="418968"/>
          </a:xfrm>
          <a:prstGeom prst="rect">
            <a:avLst/>
          </a:prstGeom>
        </p:spPr>
      </p:pic>
      <p:pic>
        <p:nvPicPr>
          <p:cNvPr id="47" name="Billed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4" y="4545735"/>
            <a:ext cx="2109126" cy="417344"/>
          </a:xfrm>
          <a:prstGeom prst="rect">
            <a:avLst/>
          </a:prstGeom>
        </p:spPr>
      </p:pic>
      <p:pic>
        <p:nvPicPr>
          <p:cNvPr id="48" name="Billede 4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3" y="5117074"/>
            <a:ext cx="1742537" cy="421317"/>
          </a:xfrm>
          <a:prstGeom prst="rect">
            <a:avLst/>
          </a:prstGeom>
        </p:spPr>
      </p:pic>
      <p:pic>
        <p:nvPicPr>
          <p:cNvPr id="49" name="Billede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3" y="5692386"/>
            <a:ext cx="1738557" cy="419371"/>
          </a:xfrm>
          <a:prstGeom prst="rect">
            <a:avLst/>
          </a:prstGeom>
        </p:spPr>
      </p:pic>
      <p:pic>
        <p:nvPicPr>
          <p:cNvPr id="50" name="Billede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5" y="6265754"/>
            <a:ext cx="1797976" cy="417195"/>
          </a:xfrm>
          <a:prstGeom prst="rect">
            <a:avLst/>
          </a:prstGeom>
        </p:spPr>
      </p:pic>
      <p:pic>
        <p:nvPicPr>
          <p:cNvPr id="51" name="Billede 5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2" y="5618654"/>
            <a:ext cx="1656194" cy="410067"/>
          </a:xfrm>
          <a:prstGeom prst="rect">
            <a:avLst/>
          </a:prstGeom>
        </p:spPr>
      </p:pic>
      <p:pic>
        <p:nvPicPr>
          <p:cNvPr id="52" name="Billede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5618654"/>
            <a:ext cx="1620019" cy="594526"/>
          </a:xfrm>
          <a:prstGeom prst="rect">
            <a:avLst/>
          </a:prstGeom>
        </p:spPr>
      </p:pic>
      <p:sp>
        <p:nvSpPr>
          <p:cNvPr id="53" name="Tekstfelt 52"/>
          <p:cNvSpPr txBox="1"/>
          <p:nvPr/>
        </p:nvSpPr>
        <p:spPr>
          <a:xfrm>
            <a:off x="738507" y="202567"/>
            <a:ext cx="8357750" cy="139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Her er eksempler på PROSAs logoer, som du kan kopiere fra. Har du brug for andre typer, så kontakt Sandrine – Husk at slette de slides, du ikke skal bruge, så din præsentation ikke </a:t>
            </a:r>
            <a:r>
              <a:rPr lang="da-DK" dirty="0" err="1">
                <a:latin typeface="+mj-lt"/>
              </a:rPr>
              <a:t>fyldere</a:t>
            </a:r>
            <a:r>
              <a:rPr lang="da-DK" dirty="0">
                <a:latin typeface="+mj-lt"/>
              </a:rPr>
              <a:t> mere end højst nødvendigt</a:t>
            </a:r>
          </a:p>
        </p:txBody>
      </p:sp>
    </p:spTree>
    <p:extLst>
      <p:ext uri="{BB962C8B-B14F-4D97-AF65-F5344CB8AC3E}">
        <p14:creationId xmlns:p14="http://schemas.microsoft.com/office/powerpoint/2010/main" val="419053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6582" y="618804"/>
            <a:ext cx="3647475" cy="51435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774986" y="1754043"/>
            <a:ext cx="4976886" cy="14969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Turpis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sodales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sem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sagittis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urna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suspen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disse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egestas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nam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justo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nulla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tempor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nunc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a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arcu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sed.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Diam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et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nonummy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vel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magna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vivamus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in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erat</a:t>
            </a:r>
            <a:r>
              <a:rPr lang="en-US" sz="1800" dirty="0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 diam. Dolor </a:t>
            </a:r>
            <a:r>
              <a:rPr lang="en-US" sz="1800" dirty="0" err="1">
                <a:solidFill>
                  <a:srgbClr val="E4E3DC"/>
                </a:solidFill>
                <a:latin typeface="Montserrat Medium" panose="00000600000000000000" pitchFamily="50" charset="0"/>
                <a:cs typeface="Montserrat"/>
              </a:rPr>
              <a:t>odiot</a:t>
            </a:r>
            <a:endParaRPr lang="en-US" sz="1800" dirty="0">
              <a:solidFill>
                <a:srgbClr val="E4E3DC"/>
              </a:solidFill>
              <a:latin typeface="Montserrat Medium" panose="00000600000000000000" pitchFamily="50" charset="0"/>
              <a:cs typeface="Montserrat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774985" y="1175626"/>
            <a:ext cx="2211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Caption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3358932"/>
            <a:ext cx="428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_logo_payoff_sort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4" y="1268413"/>
            <a:ext cx="4884412" cy="17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1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28" y="-824078"/>
            <a:ext cx="4549436" cy="6065915"/>
          </a:xfrm>
          <a:prstGeom prst="rect">
            <a:avLst/>
          </a:prstGeom>
        </p:spPr>
      </p:pic>
      <p:pic>
        <p:nvPicPr>
          <p:cNvPr id="5" name="Picture 2" descr="2_logo_payoff_sort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1268413"/>
            <a:ext cx="4292518" cy="1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0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28" y="-323114"/>
            <a:ext cx="4802734" cy="6403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588" y="1114737"/>
            <a:ext cx="2997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Dagsorden</a:t>
            </a:r>
            <a:endParaRPr lang="en-US" sz="3200" dirty="0">
              <a:solidFill>
                <a:srgbClr val="C52C1A"/>
              </a:solidFill>
              <a:latin typeface="Montserrat ExtraBold"/>
              <a:cs typeface="Montserrat ExtraBold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737588" y="2115147"/>
            <a:ext cx="1934175" cy="345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nr. 1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nr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. 2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nr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. 3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nr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. 4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nr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. 5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Punkt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 </a:t>
            </a:r>
            <a:r>
              <a:rPr lang="en-US" sz="2000" dirty="0" err="1">
                <a:solidFill>
                  <a:srgbClr val="09202F"/>
                </a:solidFill>
                <a:latin typeface="Montserrat SemiBold"/>
                <a:cs typeface="Montserrat SemiBold"/>
              </a:rPr>
              <a:t>nr</a:t>
            </a:r>
            <a:r>
              <a:rPr lang="en-US" sz="2000" dirty="0">
                <a:solidFill>
                  <a:srgbClr val="09202F"/>
                </a:solidFill>
                <a:latin typeface="Montserrat SemiBold"/>
                <a:cs typeface="Montserrat SemiBold"/>
              </a:rPr>
              <a:t>. 6</a:t>
            </a:r>
          </a:p>
          <a:p>
            <a:endParaRPr lang="en-US" sz="1600" dirty="0">
              <a:solidFill>
                <a:srgbClr val="E4E3DC"/>
              </a:solidFill>
              <a:latin typeface="Montserrat SemiBold"/>
              <a:cs typeface="Montserrat SemiBold"/>
            </a:endParaRPr>
          </a:p>
          <a:p>
            <a:endParaRPr lang="en-US" sz="1600" dirty="0">
              <a:solidFill>
                <a:srgbClr val="E4E3DC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163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227" y="-406662"/>
            <a:ext cx="7531352" cy="7687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5550" y="2594126"/>
            <a:ext cx="325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ExtraBold"/>
                <a:cs typeface="Montserrat ExtraBold"/>
              </a:rPr>
              <a:t>Denne slide </a:t>
            </a:r>
            <a:r>
              <a:rPr lang="en-US" sz="3200" dirty="0" err="1">
                <a:latin typeface="Montserrat ExtraBold"/>
                <a:cs typeface="Montserrat ExtraBold"/>
              </a:rPr>
              <a:t>kan</a:t>
            </a:r>
            <a:r>
              <a:rPr lang="en-US" sz="3200" dirty="0"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latin typeface="Montserrat ExtraBold"/>
                <a:cs typeface="Montserrat ExtraBold"/>
              </a:rPr>
              <a:t>bruges</a:t>
            </a:r>
            <a:r>
              <a:rPr lang="en-US" sz="3200" dirty="0"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latin typeface="Montserrat ExtraBold"/>
                <a:cs typeface="Montserrat ExtraBold"/>
              </a:rPr>
              <a:t>som</a:t>
            </a:r>
            <a:r>
              <a:rPr lang="en-US" sz="3200" dirty="0"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latin typeface="Montserrat ExtraBold"/>
                <a:cs typeface="Montserrat ExtraBold"/>
              </a:rPr>
              <a:t>en</a:t>
            </a:r>
            <a:r>
              <a:rPr lang="en-US" sz="3200" dirty="0"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latin typeface="Montserrat ExtraBold"/>
                <a:cs typeface="Montserrat ExtraBold"/>
              </a:rPr>
              <a:t>breakerslide</a:t>
            </a:r>
            <a:endParaRPr lang="en-US" sz="3200" dirty="0">
              <a:latin typeface="Montserrat ExtraBold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5746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9951" y="-801233"/>
            <a:ext cx="6449766" cy="5747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0300" y="2775016"/>
            <a:ext cx="325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Denne slide </a:t>
            </a:r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kan</a:t>
            </a:r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bruges</a:t>
            </a:r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som</a:t>
            </a:r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en</a:t>
            </a:r>
            <a:r>
              <a:rPr lang="en-US" sz="3200" dirty="0">
                <a:solidFill>
                  <a:srgbClr val="C52C1A"/>
                </a:solidFill>
                <a:latin typeface="Montserrat ExtraBold"/>
                <a:cs typeface="Montserrat ExtraBold"/>
              </a:rPr>
              <a:t> </a:t>
            </a:r>
            <a:r>
              <a:rPr lang="en-US" sz="3200" dirty="0" err="1">
                <a:solidFill>
                  <a:srgbClr val="C52C1A"/>
                </a:solidFill>
                <a:latin typeface="Montserrat ExtraBold"/>
                <a:cs typeface="Montserrat ExtraBold"/>
              </a:rPr>
              <a:t>breakerside</a:t>
            </a:r>
            <a:endParaRPr lang="en-US" sz="3200" dirty="0">
              <a:solidFill>
                <a:srgbClr val="C52C1A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00519" y="1783713"/>
            <a:ext cx="4444998" cy="62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300" y="2047132"/>
            <a:ext cx="642511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Alle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elsker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et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godt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quote/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citat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sit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amet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,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consectetur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adipiscing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elit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urna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in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scelerisque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placerat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,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velit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nulla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venenatis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quam,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eget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suscipit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ex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neque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eu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odio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.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Nulla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gravida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vehicula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 </a:t>
            </a:r>
            <a:r>
              <a:rPr lang="en-US" sz="2400" dirty="0" err="1">
                <a:solidFill>
                  <a:srgbClr val="E4E3DC"/>
                </a:solidFill>
                <a:latin typeface="Montserrat SemiBold"/>
                <a:cs typeface="Montserrat SemiBold"/>
              </a:rPr>
              <a:t>dign</a:t>
            </a:r>
            <a:r>
              <a:rPr lang="en-US" sz="2400" dirty="0">
                <a:solidFill>
                  <a:srgbClr val="E4E3DC"/>
                </a:solidFill>
                <a:latin typeface="Montserrat SemiBold"/>
                <a:cs typeface="Montserrat SemiBold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25" y="4687403"/>
            <a:ext cx="2225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9202F"/>
                </a:solidFill>
                <a:latin typeface="+mj-lt"/>
                <a:cs typeface="Montserrat"/>
              </a:rPr>
              <a:t>Navn Efternavn</a:t>
            </a:r>
          </a:p>
        </p:txBody>
      </p:sp>
      <p:pic>
        <p:nvPicPr>
          <p:cNvPr id="5" name="Picture 4" descr="a rø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4610" y="2165778"/>
            <a:ext cx="266700" cy="272680"/>
          </a:xfrm>
          <a:prstGeom prst="rect">
            <a:avLst/>
          </a:prstGeom>
        </p:spPr>
      </p:pic>
      <p:pic>
        <p:nvPicPr>
          <p:cNvPr id="10" name="Picture 9" descr="a rø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5350" y="4190645"/>
            <a:ext cx="266700" cy="2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7290" y="1101270"/>
            <a:ext cx="3474315" cy="14129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C52C1A"/>
                </a:solidFill>
                <a:latin typeface="Montserrat ExtraBold" panose="00000900000000000000" pitchFamily="50" charset="0"/>
                <a:cs typeface="Montserrat"/>
              </a:rPr>
              <a:t>Overskrift</a:t>
            </a:r>
            <a:endParaRPr lang="en-US" sz="2800" dirty="0">
              <a:solidFill>
                <a:srgbClr val="C52C1A"/>
              </a:solidFill>
              <a:latin typeface="Montserrat ExtraBold" panose="00000900000000000000" pitchFamily="50" charset="0"/>
              <a:cs typeface="Montserrat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Husk,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ikke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for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meget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tekst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på din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917" y="1099275"/>
            <a:ext cx="3474315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52C1A"/>
                </a:solidFill>
                <a:latin typeface="Montserrat ExtraBold" panose="00000900000000000000" pitchFamily="50" charset="0"/>
                <a:cs typeface="Montserrat"/>
              </a:rPr>
              <a:t>Overskrift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Husk, ikke for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meget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tekst på din slide</a:t>
            </a:r>
          </a:p>
        </p:txBody>
      </p:sp>
    </p:spTree>
    <p:extLst>
      <p:ext uri="{BB962C8B-B14F-4D97-AF65-F5344CB8AC3E}">
        <p14:creationId xmlns:p14="http://schemas.microsoft.com/office/powerpoint/2010/main" val="28785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y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1268413"/>
            <a:ext cx="3022256" cy="4533384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326397" y="1039371"/>
            <a:ext cx="3851834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52C1A"/>
                </a:solidFill>
                <a:latin typeface="Montserrat ExtraBold" panose="00000900000000000000" pitchFamily="50" charset="0"/>
                <a:cs typeface="Montserrat"/>
              </a:rPr>
              <a:t>Overskrift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Husk, ikke for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meget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tekst på din slide</a:t>
            </a:r>
          </a:p>
        </p:txBody>
      </p:sp>
    </p:spTree>
    <p:extLst>
      <p:ext uri="{BB962C8B-B14F-4D97-AF65-F5344CB8AC3E}">
        <p14:creationId xmlns:p14="http://schemas.microsoft.com/office/powerpoint/2010/main" val="1504027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16" y="-1130957"/>
            <a:ext cx="4773497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/>
          <a:stretch/>
        </p:blipFill>
        <p:spPr>
          <a:xfrm>
            <a:off x="849313" y="1268413"/>
            <a:ext cx="3452813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000" y="1134333"/>
            <a:ext cx="3618323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52C1A"/>
                </a:solidFill>
                <a:latin typeface="Montserrat ExtraBold" panose="00000900000000000000" pitchFamily="50" charset="0"/>
                <a:cs typeface="Montserrat"/>
              </a:rPr>
              <a:t>Overskrift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Husk, ikke for </a:t>
            </a:r>
            <a:r>
              <a:rPr lang="en-US" sz="2000" dirty="0" err="1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meget</a:t>
            </a:r>
            <a:r>
              <a:rPr lang="en-US" sz="2000" dirty="0">
                <a:solidFill>
                  <a:srgbClr val="0B2B3E"/>
                </a:solidFill>
                <a:latin typeface="Montserrat Medium" panose="00000600000000000000" pitchFamily="50" charset="0"/>
                <a:cs typeface="Montserrat"/>
              </a:rPr>
              <a:t> tekst på din slide</a:t>
            </a:r>
          </a:p>
        </p:txBody>
      </p:sp>
    </p:spTree>
    <p:extLst>
      <p:ext uri="{BB962C8B-B14F-4D97-AF65-F5344CB8AC3E}">
        <p14:creationId xmlns:p14="http://schemas.microsoft.com/office/powerpoint/2010/main" val="134863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kstfelt 52"/>
          <p:cNvSpPr txBox="1"/>
          <p:nvPr/>
        </p:nvSpPr>
        <p:spPr>
          <a:xfrm>
            <a:off x="753304" y="232173"/>
            <a:ext cx="8357750" cy="139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+mj-lt"/>
              </a:rPr>
              <a:t>Her er eksempler på PROSAs megagrafikker, som du kan kopiere og sætte ind i dine egne slides. Du kan også dreje dem, men de må ikke forvrænges. Har du brug for andre typer, så kontakt Sandrine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329"/>
            <a:ext cx="1440000" cy="45373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86" y="2133240"/>
            <a:ext cx="900000" cy="91864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97" y="2133240"/>
            <a:ext cx="900000" cy="91864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19" y="2133240"/>
            <a:ext cx="900000" cy="91864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52" y="3260877"/>
            <a:ext cx="900000" cy="91864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19" y="3269170"/>
            <a:ext cx="900000" cy="918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33" y="4484589"/>
            <a:ext cx="900000" cy="88649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67" y="4501953"/>
            <a:ext cx="900000" cy="88649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98" y="5554581"/>
            <a:ext cx="900000" cy="88649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68" y="5529331"/>
            <a:ext cx="900000" cy="88649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5" y="5554581"/>
            <a:ext cx="900000" cy="886499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2" y="1897384"/>
            <a:ext cx="900000" cy="129301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9" y="5194897"/>
            <a:ext cx="900000" cy="129301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6" y="3533736"/>
            <a:ext cx="900000" cy="129301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81" y="3588045"/>
            <a:ext cx="900000" cy="129301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6" y="5148066"/>
            <a:ext cx="900000" cy="129301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55" y="3049751"/>
            <a:ext cx="900000" cy="1269075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1" y="1624605"/>
            <a:ext cx="900000" cy="1269075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40" y="3056150"/>
            <a:ext cx="900000" cy="1269075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65" y="1634917"/>
            <a:ext cx="900000" cy="1269075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60" y="4560359"/>
            <a:ext cx="900000" cy="1269075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64" y="4407010"/>
            <a:ext cx="900000" cy="1294191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36" y="3742794"/>
            <a:ext cx="900000" cy="1294191"/>
          </a:xfrm>
          <a:prstGeom prst="rect">
            <a:avLst/>
          </a:prstGeom>
        </p:spPr>
      </p:pic>
      <p:pic>
        <p:nvPicPr>
          <p:cNvPr id="38" name="Billed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36" y="1781265"/>
            <a:ext cx="900000" cy="1294191"/>
          </a:xfrm>
          <a:prstGeom prst="rect">
            <a:avLst/>
          </a:prstGeom>
        </p:spPr>
      </p:pic>
      <p:pic>
        <p:nvPicPr>
          <p:cNvPr id="44" name="Billede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64" y="2940949"/>
            <a:ext cx="900000" cy="1294191"/>
          </a:xfrm>
          <a:prstGeom prst="rect">
            <a:avLst/>
          </a:prstGeom>
        </p:spPr>
      </p:pic>
      <p:pic>
        <p:nvPicPr>
          <p:cNvPr id="54" name="Billede 5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64" y="1526968"/>
            <a:ext cx="900000" cy="12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1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5868" y="767490"/>
            <a:ext cx="4627344" cy="616979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2465398"/>
            <a:ext cx="428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388066" y="1144570"/>
            <a:ext cx="6891665" cy="171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latin typeface="Montserrat SemiBold" panose="00000700000000000000" pitchFamily="50" charset="0"/>
              </a:rPr>
              <a:t>Her er det beige logo og </a:t>
            </a:r>
            <a:r>
              <a:rPr lang="da-DK" sz="2800" dirty="0" err="1">
                <a:solidFill>
                  <a:schemeClr val="bg1"/>
                </a:solidFill>
                <a:latin typeface="Montserrat SemiBold" panose="00000700000000000000" pitchFamily="50" charset="0"/>
              </a:rPr>
              <a:t>mega</a:t>
            </a:r>
            <a:r>
              <a:rPr lang="da-DK" sz="2800" dirty="0">
                <a:solidFill>
                  <a:schemeClr val="bg1"/>
                </a:solidFill>
                <a:latin typeface="Montserrat SemiBold" panose="00000700000000000000" pitchFamily="50" charset="0"/>
              </a:rPr>
              <a:t>-grafikker, som du kan kopiere og bruge i dine slides.</a:t>
            </a:r>
          </a:p>
          <a:p>
            <a:r>
              <a:rPr lang="da-DK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3870147"/>
            <a:ext cx="1655763" cy="60812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4" y="3081222"/>
            <a:ext cx="1655762" cy="40996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95" y="4338190"/>
            <a:ext cx="1440000" cy="203052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77" y="2919793"/>
            <a:ext cx="1440000" cy="141839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09" y="2944794"/>
            <a:ext cx="948756" cy="96841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67" y="3081222"/>
            <a:ext cx="1190591" cy="17105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22" y="4338190"/>
            <a:ext cx="1440000" cy="20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4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1295401" y="1537324"/>
            <a:ext cx="754544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Montserrat Light" panose="00000400000000000000" pitchFamily="50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772992" y="1153553"/>
            <a:ext cx="3605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Tekst &amp; billeder kan gøres sådan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11" y="3473585"/>
            <a:ext cx="1724722" cy="2442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12" y="950672"/>
            <a:ext cx="1724721" cy="2442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62" y="950673"/>
            <a:ext cx="1724722" cy="2442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62" y="3473585"/>
            <a:ext cx="1724722" cy="2442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25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764136" y="1155949"/>
            <a:ext cx="3585238" cy="152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>
                    <a:lumMod val="85000"/>
                  </a:schemeClr>
                </a:solidFill>
                <a:latin typeface="Montserrat ExtraBold" panose="00000900000000000000" pitchFamily="50" charset="0"/>
              </a:rPr>
              <a:t>Overskrift</a:t>
            </a:r>
          </a:p>
          <a:p>
            <a:endParaRPr lang="da-DK" dirty="0">
              <a:solidFill>
                <a:schemeClr val="bg1">
                  <a:lumMod val="85000"/>
                </a:schemeClr>
              </a:solidFill>
              <a:latin typeface="Montserrat Light" panose="00000400000000000000" pitchFamily="50" charset="0"/>
            </a:endParaRPr>
          </a:p>
          <a:p>
            <a:r>
              <a:rPr lang="da-DK" sz="20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Brødtekst</a:t>
            </a:r>
          </a:p>
          <a:p>
            <a:endParaRPr lang="da-DK" sz="2000" dirty="0">
              <a:solidFill>
                <a:schemeClr val="bg1">
                  <a:lumMod val="85000"/>
                </a:schemeClr>
              </a:solidFill>
              <a:latin typeface="Montserrat Light" panose="00000400000000000000" pitchFamily="50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4598" y="2658712"/>
            <a:ext cx="35813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54063" y="1152682"/>
            <a:ext cx="710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0B2B3E"/>
                </a:solidFill>
                <a:latin typeface="Montserrat ExtraBold" panose="00000900000000000000" pitchFamily="50" charset="0"/>
              </a:rPr>
              <a:t>Overskrift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26980" y="1949746"/>
            <a:ext cx="6503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52C1A"/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Punktopstilling</a:t>
            </a:r>
          </a:p>
          <a:p>
            <a:pPr marL="457200" indent="-457200">
              <a:buClr>
                <a:srgbClr val="C52C1A"/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2</a:t>
            </a:r>
          </a:p>
          <a:p>
            <a:pPr marL="457200" indent="-457200">
              <a:buClr>
                <a:srgbClr val="C52C1A"/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3</a:t>
            </a:r>
          </a:p>
          <a:p>
            <a:pPr marL="457200" indent="-457200">
              <a:buClr>
                <a:srgbClr val="C52C1A"/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402775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82639" y="1178033"/>
            <a:ext cx="710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0B2B3E"/>
                </a:solidFill>
                <a:latin typeface="Montserrat ExtraBold" panose="00000900000000000000" pitchFamily="50" charset="0"/>
              </a:rPr>
              <a:t>Overskrift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82639" y="1978047"/>
            <a:ext cx="6503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52C1A"/>
              </a:buClr>
              <a:buFont typeface="+mj-lt"/>
              <a:buAutoNum type="arabicPeriod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Punktopstilling</a:t>
            </a:r>
          </a:p>
          <a:p>
            <a:pPr marL="514350" indent="-514350">
              <a:buClr>
                <a:srgbClr val="C52C1A"/>
              </a:buClr>
              <a:buFont typeface="+mj-lt"/>
              <a:buAutoNum type="arabicPeriod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2</a:t>
            </a:r>
          </a:p>
          <a:p>
            <a:pPr marL="514350" indent="-514350">
              <a:buClr>
                <a:srgbClr val="C52C1A"/>
              </a:buClr>
              <a:buFont typeface="+mj-lt"/>
              <a:buAutoNum type="arabicPeriod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3</a:t>
            </a:r>
          </a:p>
          <a:p>
            <a:pPr marL="514350" indent="-514350">
              <a:buClr>
                <a:srgbClr val="C52C1A"/>
              </a:buClr>
              <a:buFont typeface="+mj-lt"/>
              <a:buAutoNum type="arabicPeriod"/>
            </a:pP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99115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48399" y="1154905"/>
            <a:ext cx="8147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Eksempler på brug af megagrafikker og </a:t>
            </a:r>
            <a:b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</a:b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0-1 grid . Ønsker du 0-1 </a:t>
            </a:r>
            <a:r>
              <a:rPr lang="da-DK" sz="2800" dirty="0" err="1">
                <a:solidFill>
                  <a:srgbClr val="0B2B3E"/>
                </a:solidFill>
                <a:latin typeface="Montserrat SemiBold" panose="00000700000000000000" pitchFamily="50" charset="0"/>
              </a:rPr>
              <a:t>grid</a:t>
            </a: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 på dine </a:t>
            </a:r>
            <a:r>
              <a:rPr lang="da-DK" sz="2800" dirty="0" err="1">
                <a:solidFill>
                  <a:srgbClr val="0B2B3E"/>
                </a:solidFill>
                <a:latin typeface="Montserrat SemiBold" panose="00000700000000000000" pitchFamily="50" charset="0"/>
              </a:rPr>
              <a:t>billed-filer</a:t>
            </a:r>
            <a:r>
              <a:rPr lang="da-DK" sz="2800" dirty="0">
                <a:solidFill>
                  <a:srgbClr val="0B2B3E"/>
                </a:solidFill>
                <a:latin typeface="Montserrat SemiBold" panose="00000700000000000000" pitchFamily="50" charset="0"/>
              </a:rPr>
              <a:t>, så kontakt sam@prosa.dk.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71" y="4333737"/>
            <a:ext cx="2495367" cy="166357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1" y="4314688"/>
            <a:ext cx="2484437" cy="165629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49" y="4314688"/>
            <a:ext cx="2487429" cy="165828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1" y="2572621"/>
            <a:ext cx="2484437" cy="165629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99" y="2555121"/>
            <a:ext cx="2506479" cy="1670986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59" y="2579463"/>
            <a:ext cx="2506479" cy="16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5335"/>
      </p:ext>
    </p:extLst>
  </p:cSld>
  <p:clrMapOvr>
    <a:masterClrMapping/>
  </p:clrMapOvr>
</p:sld>
</file>

<file path=ppt/theme/theme1.xml><?xml version="1.0" encoding="utf-8"?>
<a:theme xmlns:a="http://schemas.openxmlformats.org/drawingml/2006/main" name="PROSA-DARK">
  <a:themeElements>
    <a:clrScheme name="PROSA-farveskala">
      <a:dk1>
        <a:srgbClr val="0B2B3E"/>
      </a:dk1>
      <a:lt1>
        <a:srgbClr val="E4E3DC"/>
      </a:lt1>
      <a:dk2>
        <a:srgbClr val="0B2B3E"/>
      </a:dk2>
      <a:lt2>
        <a:srgbClr val="EEECE1"/>
      </a:lt2>
      <a:accent1>
        <a:srgbClr val="3669CB"/>
      </a:accent1>
      <a:accent2>
        <a:srgbClr val="C52C1A"/>
      </a:accent2>
      <a:accent3>
        <a:srgbClr val="3D8584"/>
      </a:accent3>
      <a:accent4>
        <a:srgbClr val="FE663F"/>
      </a:accent4>
      <a:accent5>
        <a:srgbClr val="4BACC6"/>
      </a:accent5>
      <a:accent6>
        <a:srgbClr val="F79646"/>
      </a:accent6>
      <a:hlink>
        <a:srgbClr val="4BACC6"/>
      </a:hlink>
      <a:folHlink>
        <a:srgbClr val="FE663F"/>
      </a:folHlink>
    </a:clrScheme>
    <a:fontScheme name="Brugerdefineret 1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SA Powerpoint skabelon.pptx" id="{8B04A5CB-0322-4CB7-AA4E-E19C7AC69395}" vid="{9F905FCD-6D16-48CF-BF93-77F1F55E51E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serrat-skriftsae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554</Words>
  <Application>Microsoft Office PowerPoint</Application>
  <PresentationFormat>A4-papir (210 x 297 mm)</PresentationFormat>
  <Paragraphs>80</Paragraphs>
  <Slides>30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8" baseType="lpstr">
      <vt:lpstr>Arial</vt:lpstr>
      <vt:lpstr>Montserrat</vt:lpstr>
      <vt:lpstr>Montserrat ExtraBold</vt:lpstr>
      <vt:lpstr>Montserrat Light</vt:lpstr>
      <vt:lpstr>Montserrat Medium</vt:lpstr>
      <vt:lpstr>Montserrat SemiBold</vt:lpstr>
      <vt:lpstr>Wingdings</vt:lpstr>
      <vt:lpstr>PROSA-DARK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Sandrine Mahler</dc:creator>
  <cp:lastModifiedBy>Sandrine Mahler</cp:lastModifiedBy>
  <cp:revision>10</cp:revision>
  <dcterms:created xsi:type="dcterms:W3CDTF">2017-10-18T07:20:04Z</dcterms:created>
  <dcterms:modified xsi:type="dcterms:W3CDTF">2019-06-03T08:34:04Z</dcterms:modified>
</cp:coreProperties>
</file>