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2C1A"/>
    <a:srgbClr val="0B2B3E"/>
    <a:srgbClr val="E4E3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54" d="100"/>
          <a:sy n="154" d="100"/>
        </p:scale>
        <p:origin x="42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a-DK"/>
              <a:t>prosa.dk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89AD72-BEB1-42C1-A3E7-2BA4052A2F73}" type="datetimeFigureOut">
              <a:rPr lang="da-DK" smtClean="0"/>
              <a:t>03-06-2019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7040C6-18B6-44AB-8FD5-E1D07BC63C7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7278794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a-DK"/>
              <a:t>prosa.dk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96E51D-4575-44B5-B262-0FA2CB1E0F7B}" type="datetimeFigureOut">
              <a:rPr lang="da-DK" smtClean="0"/>
              <a:t>03-06-2019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30DC4F-75A5-41FD-97F8-8A6B7BED7FC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472525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81082"/>
          </a:xfrm>
        </p:spPr>
        <p:txBody>
          <a:bodyPr anchor="b">
            <a:normAutofit/>
          </a:bodyPr>
          <a:lstStyle>
            <a:lvl1pPr algn="l">
              <a:defRPr sz="4800" baseline="0">
                <a:solidFill>
                  <a:srgbClr val="C52C1A"/>
                </a:solidFill>
                <a:latin typeface="Montserrat Semi Bold" panose="00000700000000000000" pitchFamily="50" charset="0"/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2164702"/>
            <a:ext cx="9144000" cy="3093098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0B2B3E"/>
                </a:solidFill>
                <a:latin typeface="Montserrat" panose="00000500000000000000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>
          <a:xfrm>
            <a:off x="9273075" y="6356350"/>
            <a:ext cx="2743200" cy="365125"/>
          </a:xfrm>
        </p:spPr>
        <p:txBody>
          <a:bodyPr/>
          <a:lstStyle>
            <a:lvl1pPr>
              <a:defRPr sz="1200">
                <a:solidFill>
                  <a:srgbClr val="C52C1A"/>
                </a:solidFill>
                <a:latin typeface="Montserrat Light" panose="00000400000000000000" pitchFamily="50" charset="0"/>
              </a:defRPr>
            </a:lvl1pPr>
          </a:lstStyle>
          <a:p>
            <a:fld id="{A91D5327-D9FE-465E-8647-748690D9F65A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7" name="Tekstfelt 6"/>
          <p:cNvSpPr txBox="1"/>
          <p:nvPr userDrawn="1"/>
        </p:nvSpPr>
        <p:spPr>
          <a:xfrm>
            <a:off x="121297" y="149289"/>
            <a:ext cx="18661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>
                <a:solidFill>
                  <a:srgbClr val="C52C1A"/>
                </a:solidFill>
                <a:latin typeface="Montserrat Light" panose="00000400000000000000" pitchFamily="50" charset="0"/>
              </a:rPr>
              <a:t>PROSA.DK</a:t>
            </a:r>
          </a:p>
        </p:txBody>
      </p:sp>
    </p:spTree>
    <p:extLst>
      <p:ext uri="{BB962C8B-B14F-4D97-AF65-F5344CB8AC3E}">
        <p14:creationId xmlns:p14="http://schemas.microsoft.com/office/powerpoint/2010/main" val="40788874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9E7D1-25F2-4DAD-8E38-B75EAF17D6E1}" type="datetimeFigureOut">
              <a:rPr lang="da-DK" smtClean="0"/>
              <a:t>03-06-2019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D5327-D9FE-465E-8647-748690D9F6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24470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rgbClr val="E4E3DC"/>
                </a:solidFill>
              </a:defRPr>
            </a:lvl1pPr>
          </a:lstStyle>
          <a:p>
            <a:fld id="{C1E9E7D1-25F2-4DAD-8E38-B75EAF17D6E1}" type="datetimeFigureOut">
              <a:rPr lang="da-DK" smtClean="0"/>
              <a:pPr/>
              <a:t>03-06-2019</a:t>
            </a:fld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rgbClr val="E4E3DC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rgbClr val="E4E3DC"/>
                </a:solidFill>
              </a:defRPr>
            </a:lvl1pPr>
          </a:lstStyle>
          <a:p>
            <a:fld id="{A91D5327-D9FE-465E-8647-748690D9F65A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897041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9E7D1-25F2-4DAD-8E38-B75EAF17D6E1}" type="datetimeFigureOut">
              <a:rPr lang="da-DK" smtClean="0"/>
              <a:t>03-06-2019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D5327-D9FE-465E-8647-748690D9F6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389841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9E7D1-25F2-4DAD-8E38-B75EAF17D6E1}" type="datetimeFigureOut">
              <a:rPr lang="da-DK" smtClean="0"/>
              <a:t>03-06-2019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D5327-D9FE-465E-8647-748690D9F6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837210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81082"/>
          </a:xfrm>
        </p:spPr>
        <p:txBody>
          <a:bodyPr anchor="b">
            <a:normAutofit/>
          </a:bodyPr>
          <a:lstStyle>
            <a:lvl1pPr algn="l">
              <a:defRPr sz="4800" baseline="0">
                <a:solidFill>
                  <a:srgbClr val="E4E3DC"/>
                </a:solidFill>
                <a:latin typeface="Montserrat Semi Bold" panose="00000700000000000000" pitchFamily="50" charset="0"/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2164702"/>
            <a:ext cx="9144000" cy="3093098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0B2B3E"/>
                </a:solidFill>
                <a:latin typeface="Montserrat" panose="00000500000000000000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>
          <a:xfrm>
            <a:off x="9273075" y="6356350"/>
            <a:ext cx="2743200" cy="365125"/>
          </a:xfrm>
        </p:spPr>
        <p:txBody>
          <a:bodyPr/>
          <a:lstStyle>
            <a:lvl1pPr>
              <a:defRPr sz="1200">
                <a:solidFill>
                  <a:srgbClr val="C52C1A"/>
                </a:solidFill>
                <a:latin typeface="Montserrat Light" panose="00000400000000000000" pitchFamily="50" charset="0"/>
              </a:defRPr>
            </a:lvl1pPr>
          </a:lstStyle>
          <a:p>
            <a:fld id="{A91D5327-D9FE-465E-8647-748690D9F65A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7" name="Tekstfelt 6"/>
          <p:cNvSpPr txBox="1"/>
          <p:nvPr userDrawn="1"/>
        </p:nvSpPr>
        <p:spPr>
          <a:xfrm>
            <a:off x="121297" y="149289"/>
            <a:ext cx="18661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>
                <a:solidFill>
                  <a:srgbClr val="C52C1A"/>
                </a:solidFill>
                <a:latin typeface="Montserrat Light" panose="00000400000000000000" pitchFamily="50" charset="0"/>
              </a:rPr>
              <a:t>PROSA.DK</a:t>
            </a:r>
          </a:p>
        </p:txBody>
      </p:sp>
    </p:spTree>
    <p:extLst>
      <p:ext uri="{BB962C8B-B14F-4D97-AF65-F5344CB8AC3E}">
        <p14:creationId xmlns:p14="http://schemas.microsoft.com/office/powerpoint/2010/main" val="1711197405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9E7D1-25F2-4DAD-8E38-B75EAF17D6E1}" type="datetimeFigureOut">
              <a:rPr lang="da-DK" smtClean="0"/>
              <a:t>03-06-2019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D5327-D9FE-465E-8647-748690D9F6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55817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9E7D1-25F2-4DAD-8E38-B75EAF17D6E1}" type="datetimeFigureOut">
              <a:rPr lang="da-DK" smtClean="0"/>
              <a:t>03-06-2019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D5327-D9FE-465E-8647-748690D9F6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70846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dirty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9E7D1-25F2-4DAD-8E38-B75EAF17D6E1}" type="datetimeFigureOut">
              <a:rPr lang="da-DK" smtClean="0"/>
              <a:t>03-06-2019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D5327-D9FE-465E-8647-748690D9F6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25128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9E7D1-25F2-4DAD-8E38-B75EAF17D6E1}" type="datetimeFigureOut">
              <a:rPr lang="da-DK" smtClean="0"/>
              <a:t>03-06-2019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D5327-D9FE-465E-8647-748690D9F6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602932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9E7D1-25F2-4DAD-8E38-B75EAF17D6E1}" type="datetimeFigureOut">
              <a:rPr lang="da-DK" smtClean="0"/>
              <a:t>03-06-2019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D5327-D9FE-465E-8647-748690D9F6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32940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9E7D1-25F2-4DAD-8E38-B75EAF17D6E1}" type="datetimeFigureOut">
              <a:rPr lang="da-DK" smtClean="0"/>
              <a:t>03-06-2019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D5327-D9FE-465E-8647-748690D9F6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99037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>
            <a:spLocks noGrp="1"/>
          </p:cNvSpPr>
          <p:nvPr>
            <p:ph type="ctrTitle" hasCustomPrompt="1"/>
          </p:nvPr>
        </p:nvSpPr>
        <p:spPr>
          <a:xfrm>
            <a:off x="1524000" y="1122362"/>
            <a:ext cx="9144000" cy="3785539"/>
          </a:xfrm>
        </p:spPr>
        <p:txBody>
          <a:bodyPr anchor="b">
            <a:normAutofit/>
          </a:bodyPr>
          <a:lstStyle>
            <a:lvl1pPr algn="l">
              <a:defRPr lang="da-DK" sz="4800" kern="1200" baseline="0" dirty="0" smtClean="0">
                <a:solidFill>
                  <a:srgbClr val="C00000"/>
                </a:solidFill>
                <a:latin typeface="Montserrat Semi Bold" panose="00000700000000000000" pitchFamily="50" charset="0"/>
                <a:ea typeface="+mj-ea"/>
                <a:cs typeface="+mj-cs"/>
              </a:defRPr>
            </a:lvl1pPr>
          </a:lstStyle>
          <a:p>
            <a:r>
              <a:rPr lang="da-DK" dirty="0"/>
              <a:t>&lt;Klik for at redigere i master&gt;</a:t>
            </a:r>
          </a:p>
        </p:txBody>
      </p:sp>
      <p:sp>
        <p:nvSpPr>
          <p:cNvPr id="7" name="Pladsholder til slidenummer 5"/>
          <p:cNvSpPr txBox="1">
            <a:spLocks/>
          </p:cNvSpPr>
          <p:nvPr userDrawn="1"/>
        </p:nvSpPr>
        <p:spPr>
          <a:xfrm>
            <a:off x="927307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a-DK"/>
            </a:defPPr>
            <a:lvl1pPr marL="0" algn="r" defTabSz="914400" rtl="0" eaLnBrk="1" latinLnBrk="0" hangingPunct="1">
              <a:defRPr sz="1200" kern="1200">
                <a:solidFill>
                  <a:srgbClr val="C52C1A"/>
                </a:solidFill>
                <a:latin typeface="Montserrat Light" panose="00000400000000000000" pitchFamily="50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91D5327-D9FE-465E-8647-748690D9F65A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8" name="Tekstfelt 7"/>
          <p:cNvSpPr txBox="1"/>
          <p:nvPr userDrawn="1"/>
        </p:nvSpPr>
        <p:spPr>
          <a:xfrm>
            <a:off x="121297" y="149289"/>
            <a:ext cx="18661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>
                <a:solidFill>
                  <a:srgbClr val="C52C1A"/>
                </a:solidFill>
                <a:latin typeface="Montserrat Light" panose="00000400000000000000" pitchFamily="50" charset="0"/>
              </a:rPr>
              <a:t>PROSA.DK</a:t>
            </a:r>
          </a:p>
        </p:txBody>
      </p:sp>
    </p:spTree>
    <p:extLst>
      <p:ext uri="{BB962C8B-B14F-4D97-AF65-F5344CB8AC3E}">
        <p14:creationId xmlns:p14="http://schemas.microsoft.com/office/powerpoint/2010/main" val="899847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ontserrat Light" panose="00000400000000000000" pitchFamily="50" charset="0"/>
              </a:defRPr>
            </a:lvl1pPr>
          </a:lstStyle>
          <a:p>
            <a:fld id="{C1E9E7D1-25F2-4DAD-8E38-B75EAF17D6E1}" type="datetimeFigureOut">
              <a:rPr lang="da-DK" smtClean="0"/>
              <a:pPr/>
              <a:t>03-06-2019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 Light" panose="00000400000000000000" pitchFamily="50" charset="0"/>
              </a:defRPr>
            </a:lvl1pPr>
          </a:lstStyle>
          <a:p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 Light" panose="00000400000000000000" pitchFamily="50" charset="0"/>
              </a:defRPr>
            </a:lvl1pPr>
          </a:lstStyle>
          <a:p>
            <a:fld id="{A91D5327-D9FE-465E-8647-748690D9F65A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49553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0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rgbClr val="C52C1A"/>
          </a:solidFill>
          <a:latin typeface="Montserrat Semi Bold" panose="00000700000000000000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 baseline="0">
          <a:solidFill>
            <a:srgbClr val="0B2B3E"/>
          </a:solidFill>
          <a:latin typeface="Montserrat" panose="00000500000000000000" pitchFamily="50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 baseline="0">
          <a:solidFill>
            <a:srgbClr val="0B2B3E"/>
          </a:solidFill>
          <a:latin typeface="Montserrat" panose="00000500000000000000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rgbClr val="0B2B3E"/>
          </a:solidFill>
          <a:latin typeface="Montserrat" panose="00000500000000000000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rgbClr val="0B2B3E"/>
          </a:solidFill>
          <a:latin typeface="Montserrat" panose="00000500000000000000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rgbClr val="0B2B3E"/>
          </a:solidFill>
          <a:latin typeface="Montserrat" panose="00000500000000000000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 dirty="0">
              <a:latin typeface="Montserrat Medium" panose="00000600000000000000" pitchFamily="50" charset="0"/>
            </a:endParaRP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D5327-D9FE-465E-8647-748690D9F65A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8609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PROSA Design - beige baggrund">
      <a:dk1>
        <a:srgbClr val="C52C1A"/>
      </a:dk1>
      <a:lt1>
        <a:srgbClr val="FFFFFF"/>
      </a:lt1>
      <a:dk2>
        <a:srgbClr val="0B2B3E"/>
      </a:dk2>
      <a:lt2>
        <a:srgbClr val="E4E3DC"/>
      </a:lt2>
      <a:accent1>
        <a:srgbClr val="3669CB"/>
      </a:accent1>
      <a:accent2>
        <a:srgbClr val="FE663F"/>
      </a:accent2>
      <a:accent3>
        <a:srgbClr val="3D8584"/>
      </a:accent3>
      <a:accent4>
        <a:srgbClr val="A5A5A5"/>
      </a:accent4>
      <a:accent5>
        <a:srgbClr val="8496B0"/>
      </a:accent5>
      <a:accent6>
        <a:srgbClr val="FFF2CC"/>
      </a:accent6>
      <a:hlink>
        <a:srgbClr val="C5E0B3"/>
      </a:hlink>
      <a:folHlink>
        <a:srgbClr val="8496B0"/>
      </a:folHlink>
    </a:clrScheme>
    <a:fontScheme name="Brugerdefineret 1">
      <a:majorFont>
        <a:latin typeface="Montserrat Semi Bold"/>
        <a:ea typeface=""/>
        <a:cs typeface=""/>
      </a:majorFont>
      <a:minorFont>
        <a:latin typeface="Montserrat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8" baseType="lpstr">
      <vt:lpstr>Arial</vt:lpstr>
      <vt:lpstr>Calibri</vt:lpstr>
      <vt:lpstr>Montserrat</vt:lpstr>
      <vt:lpstr>Montserrat Light</vt:lpstr>
      <vt:lpstr>Montserrat Medium</vt:lpstr>
      <vt:lpstr>Montserrat Semi Bold</vt:lpstr>
      <vt:lpstr>Office-tema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Sandrine Mahler</dc:creator>
  <cp:lastModifiedBy>Sandrine Mahler</cp:lastModifiedBy>
  <cp:revision>5</cp:revision>
  <dcterms:created xsi:type="dcterms:W3CDTF">2016-10-03T13:14:38Z</dcterms:created>
  <dcterms:modified xsi:type="dcterms:W3CDTF">2019-06-03T08:28:42Z</dcterms:modified>
</cp:coreProperties>
</file>